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380" autoAdjust="0"/>
  </p:normalViewPr>
  <p:slideViewPr>
    <p:cSldViewPr>
      <p:cViewPr>
        <p:scale>
          <a:sx n="70" d="100"/>
          <a:sy n="70" d="100"/>
        </p:scale>
        <p:origin x="-250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6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37B-7E23-4385-9C56-392E3E5BFBA5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C8848-0CE7-4A1E-BD5D-0A8B9E7AAF3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FD5CE-9851-44FB-B357-644303D28BAB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9732C-0B90-4CE1-8363-B1074ACEB8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32C-0B90-4CE1-8363-B1074ACEB861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BDCB-2A00-4377-8A5B-FCB23921DEE8}" type="datetimeFigureOut">
              <a:rPr lang="es-AR" smtClean="0"/>
              <a:pPr/>
              <a:t>11/06/2013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EF4F-2507-4DE0-A35C-746C5970BA1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963" y="0"/>
            <a:ext cx="61944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68969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0"/>
            <a:ext cx="65230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04664" y="3059832"/>
          <a:ext cx="619200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839867"/>
                <a:gridCol w="1104349"/>
                <a:gridCol w="1007433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endParaRPr lang="es-A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bg1"/>
                          </a:solidFill>
                        </a:rPr>
                        <a:t>Escenario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bg1"/>
                          </a:solidFill>
                        </a:rPr>
                        <a:t>Diferencia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bg1"/>
                          </a:solidFill>
                        </a:rPr>
                        <a:t>Actual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smtClean="0">
                          <a:solidFill>
                            <a:schemeClr val="bg1"/>
                          </a:solidFill>
                        </a:rPr>
                        <a:t>Hipotético</a:t>
                      </a:r>
                      <a:endParaRPr lang="es-AR" sz="1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AR" sz="1500" b="1" dirty="0" smtClean="0">
                          <a:latin typeface="+mj-lt"/>
                        </a:rPr>
                        <a:t>Cesión de puntos en la década del '80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En</a:t>
                      </a:r>
                      <a:r>
                        <a:rPr lang="es-ES" sz="1500" baseline="0" dirty="0" smtClean="0">
                          <a:latin typeface="+mj-lt"/>
                        </a:rPr>
                        <a:t> miles de millones de $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AR" sz="1500" b="1" dirty="0" smtClean="0">
                          <a:latin typeface="+mj-lt"/>
                        </a:rPr>
                        <a:t>Congelamiento del Fondo</a:t>
                      </a:r>
                      <a:r>
                        <a:rPr lang="es-AR" sz="1500" b="1" baseline="0" dirty="0" smtClean="0">
                          <a:latin typeface="+mj-lt"/>
                        </a:rPr>
                        <a:t> del Conurbano Bonaerense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En</a:t>
                      </a:r>
                      <a:r>
                        <a:rPr lang="es-ES" sz="1500" baseline="0" dirty="0" smtClean="0">
                          <a:latin typeface="+mj-lt"/>
                        </a:rPr>
                        <a:t> miles de millones de $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AR" sz="1500" b="1" dirty="0" smtClean="0">
                          <a:latin typeface="+mj-lt"/>
                        </a:rPr>
                        <a:t>Caída de las </a:t>
                      </a:r>
                      <a:r>
                        <a:rPr lang="es-AR" sz="1500" b="1" dirty="0" err="1" smtClean="0">
                          <a:latin typeface="+mj-lt"/>
                        </a:rPr>
                        <a:t>transf</a:t>
                      </a:r>
                      <a:r>
                        <a:rPr lang="es-AR" sz="1500" b="1" dirty="0" smtClean="0">
                          <a:latin typeface="+mj-lt"/>
                        </a:rPr>
                        <a:t>. discrecionales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-77%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7%*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En</a:t>
                      </a:r>
                      <a:r>
                        <a:rPr lang="es-ES" sz="1500" baseline="0" dirty="0" smtClean="0">
                          <a:latin typeface="+mj-lt"/>
                        </a:rPr>
                        <a:t> miles de millones de $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3,2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b="1" dirty="0" smtClean="0">
                          <a:latin typeface="+mj-lt"/>
                        </a:rPr>
                        <a:t>Desactualización</a:t>
                      </a:r>
                      <a:r>
                        <a:rPr lang="es-ES" sz="1500" b="1" baseline="0" dirty="0" smtClean="0">
                          <a:latin typeface="+mj-lt"/>
                        </a:rPr>
                        <a:t> de las </a:t>
                      </a:r>
                      <a:r>
                        <a:rPr lang="es-ES" sz="1500" b="1" baseline="0" dirty="0" err="1" smtClean="0">
                          <a:latin typeface="+mj-lt"/>
                        </a:rPr>
                        <a:t>transf</a:t>
                      </a:r>
                      <a:r>
                        <a:rPr lang="es-ES" sz="1500" b="1" baseline="0" dirty="0" smtClean="0">
                          <a:latin typeface="+mj-lt"/>
                        </a:rPr>
                        <a:t>. por servicios </a:t>
                      </a:r>
                      <a:r>
                        <a:rPr lang="es-ES" sz="1500" b="1" baseline="0" dirty="0" smtClean="0">
                          <a:latin typeface="+mj-lt"/>
                        </a:rPr>
                        <a:t>descentralizados</a:t>
                      </a:r>
                      <a:endParaRPr lang="es-AR" sz="15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En</a:t>
                      </a:r>
                      <a:r>
                        <a:rPr lang="es-ES" sz="1500" baseline="0" dirty="0" smtClean="0">
                          <a:latin typeface="+mj-lt"/>
                        </a:rPr>
                        <a:t> miles de millones de $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4,2**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5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3,8</a:t>
                      </a:r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(*) 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Variación 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2012 vs 2011 provincias</a:t>
                      </a:r>
                      <a:endParaRPr lang="es-ES" sz="1500" dirty="0" smtClean="0">
                        <a:latin typeface="+mj-lt"/>
                      </a:endParaRPr>
                    </a:p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1500" dirty="0" smtClean="0">
                          <a:latin typeface="+mj-lt"/>
                        </a:rPr>
                        <a:t>(**)</a:t>
                      </a:r>
                      <a:r>
                        <a:rPr lang="es-ES" sz="1500" baseline="0" dirty="0" smtClean="0">
                          <a:latin typeface="+mj-lt"/>
                        </a:rPr>
                        <a:t> 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Costo actual de los servicios descentralizados</a:t>
                      </a:r>
                      <a:endParaRPr lang="es-AR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5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12776" y="2051720"/>
          <a:ext cx="408022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055891"/>
              </a:tblGrid>
              <a:tr h="457200">
                <a:tc gridSpan="2">
                  <a:txBody>
                    <a:bodyPr/>
                    <a:lstStyle/>
                    <a:p>
                      <a:pPr marL="72000" algn="ctr">
                        <a:spcBef>
                          <a:spcPts val="0"/>
                        </a:spcBef>
                      </a:pPr>
                      <a:r>
                        <a:rPr lang="es-AR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Resultado Financiero 2012</a:t>
                      </a:r>
                      <a:endParaRPr lang="es-AR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2000" algn="l">
                        <a:spcBef>
                          <a:spcPts val="0"/>
                        </a:spcBef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 miles de millones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$</a:t>
                      </a:r>
                      <a:endParaRPr lang="es-AR" sz="20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-8,8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8" y="0"/>
            <a:ext cx="6194425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3" y="0"/>
            <a:ext cx="619442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788" y="0"/>
            <a:ext cx="619442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2" y="0"/>
            <a:ext cx="61880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8" y="0"/>
            <a:ext cx="61880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3" y="0"/>
            <a:ext cx="6681787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811" y="2133600"/>
            <a:ext cx="4814378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088" y="0"/>
            <a:ext cx="62182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010244"/>
            <a:ext cx="6172200" cy="42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3" y="0"/>
            <a:ext cx="6681787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615" y="2133600"/>
            <a:ext cx="6064769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788" y="0"/>
            <a:ext cx="619442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107</Words>
  <Application>Microsoft Office PowerPoint</Application>
  <PresentationFormat>Presentación en pantalla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Discriminación fiscal</dc:title>
  <dc:creator>Usuario</dc:creator>
  <cp:lastModifiedBy>Usuario</cp:lastModifiedBy>
  <cp:revision>23</cp:revision>
  <dcterms:created xsi:type="dcterms:W3CDTF">2013-06-07T20:16:46Z</dcterms:created>
  <dcterms:modified xsi:type="dcterms:W3CDTF">2013-06-11T19:50:35Z</dcterms:modified>
</cp:coreProperties>
</file>